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B5FB-EFD0-412D-8D48-5065A28E9750}" type="datetimeFigureOut">
              <a:rPr lang="es-AR" smtClean="0"/>
              <a:t>28/8/2017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B86-C662-41E3-A343-0975C9D559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004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B5FB-EFD0-412D-8D48-5065A28E9750}" type="datetimeFigureOut">
              <a:rPr lang="es-AR" smtClean="0"/>
              <a:t>28/8/2017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B86-C662-41E3-A343-0975C9D559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807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B5FB-EFD0-412D-8D48-5065A28E9750}" type="datetimeFigureOut">
              <a:rPr lang="es-AR" smtClean="0"/>
              <a:t>28/8/2017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B86-C662-41E3-A343-0975C9D559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818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B5FB-EFD0-412D-8D48-5065A28E9750}" type="datetimeFigureOut">
              <a:rPr lang="es-AR" smtClean="0"/>
              <a:t>28/8/2017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B86-C662-41E3-A343-0975C9D559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212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B5FB-EFD0-412D-8D48-5065A28E9750}" type="datetimeFigureOut">
              <a:rPr lang="es-AR" smtClean="0"/>
              <a:t>28/8/2017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B86-C662-41E3-A343-0975C9D559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502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B5FB-EFD0-412D-8D48-5065A28E9750}" type="datetimeFigureOut">
              <a:rPr lang="es-AR" smtClean="0"/>
              <a:t>28/8/2017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B86-C662-41E3-A343-0975C9D559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3698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B5FB-EFD0-412D-8D48-5065A28E9750}" type="datetimeFigureOut">
              <a:rPr lang="es-AR" smtClean="0"/>
              <a:t>28/8/2017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B86-C662-41E3-A343-0975C9D559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089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B5FB-EFD0-412D-8D48-5065A28E9750}" type="datetimeFigureOut">
              <a:rPr lang="es-AR" smtClean="0"/>
              <a:t>28/8/2017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B86-C662-41E3-A343-0975C9D559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799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B5FB-EFD0-412D-8D48-5065A28E9750}" type="datetimeFigureOut">
              <a:rPr lang="es-AR" smtClean="0"/>
              <a:t>28/8/2017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B86-C662-41E3-A343-0975C9D559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846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B5FB-EFD0-412D-8D48-5065A28E9750}" type="datetimeFigureOut">
              <a:rPr lang="es-AR" smtClean="0"/>
              <a:t>28/8/2017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B86-C662-41E3-A343-0975C9D559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551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B5FB-EFD0-412D-8D48-5065A28E9750}" type="datetimeFigureOut">
              <a:rPr lang="es-AR" smtClean="0"/>
              <a:t>28/8/2017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B86-C662-41E3-A343-0975C9D559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708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EB5FB-EFD0-412D-8D48-5065A28E9750}" type="datetimeFigureOut">
              <a:rPr lang="es-AR" smtClean="0"/>
              <a:t>28/8/2017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7FB86-C662-41E3-A343-0975C9D559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185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1484784"/>
            <a:ext cx="4464496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Fortalecer la escuela en contextos desfavorables</a:t>
            </a:r>
          </a:p>
          <a:p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Profesores: Freddy </a:t>
            </a:r>
            <a:r>
              <a:rPr lang="es-E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Garaboa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Director del Colegio San Pedro Claver y equipo.</a:t>
            </a:r>
          </a:p>
          <a:p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(Guadalupe Pedreira – Psicopedagoga y Laura </a:t>
            </a:r>
            <a:r>
              <a:rPr lang="es-E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Mandirola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Trabajadora Social)</a:t>
            </a:r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44008" y="1484784"/>
            <a:ext cx="4464496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2- Las personas necesarias para el cambio escolar</a:t>
            </a:r>
          </a:p>
          <a:p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Profesor: Luis del Prado, Rector de ESEADE.</a:t>
            </a:r>
          </a:p>
          <a:p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504" y="3668509"/>
            <a:ext cx="4464496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3- La acción de los directores en el aula</a:t>
            </a:r>
          </a:p>
          <a:p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Profesor: Jorge </a:t>
            </a:r>
            <a:r>
              <a:rPr lang="es-E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Fasce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Coordinador del Área de Evaluación de la Escuela de Educación de ESEADE.</a:t>
            </a:r>
          </a:p>
          <a:p>
            <a:endParaRPr lang="es-E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40448" y="3668508"/>
            <a:ext cx="4464496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4- Enseñar a leer y escribir en el primer ciclo</a:t>
            </a:r>
          </a:p>
          <a:p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Profesora: Graciela </a:t>
            </a:r>
            <a:r>
              <a:rPr lang="es-E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Piantanida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Directora General de la Escuela Proyecto Sur.</a:t>
            </a:r>
          </a:p>
          <a:p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469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101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Viviana Hadid</dc:creator>
  <cp:lastModifiedBy>Viviana Hadid</cp:lastModifiedBy>
  <cp:revision>2</cp:revision>
  <dcterms:created xsi:type="dcterms:W3CDTF">2017-08-28T03:46:12Z</dcterms:created>
  <dcterms:modified xsi:type="dcterms:W3CDTF">2017-08-28T04:12:51Z</dcterms:modified>
</cp:coreProperties>
</file>